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=""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28880" y="1905001"/>
            <a:ext cx="3315563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4673104" y="1905001"/>
            <a:ext cx="3315563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963E7-BF0F-4B32-BD7A-9387DD265352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6564E-86DC-40F3-8F90-776613406D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57356" y="285728"/>
            <a:ext cx="6173808" cy="1366838"/>
          </a:xfrm>
        </p:spPr>
        <p:txBody>
          <a:bodyPr/>
          <a:lstStyle/>
          <a:p>
            <a:r>
              <a:rPr lang="es-MX" dirty="0" smtClean="0"/>
              <a:t>3.3.1 Translación</a:t>
            </a:r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214414" y="4857760"/>
            <a:ext cx="6173808" cy="200024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MX" dirty="0" smtClean="0"/>
              <a:t>Graficación</a:t>
            </a:r>
          </a:p>
          <a:p>
            <a:pPr algn="ctr"/>
            <a:endParaRPr lang="es-MX" dirty="0" smtClean="0"/>
          </a:p>
          <a:p>
            <a:pPr algn="ctr"/>
            <a:r>
              <a:rPr lang="es-MX" dirty="0" smtClean="0"/>
              <a:t>Equipo:</a:t>
            </a:r>
          </a:p>
          <a:p>
            <a:pPr algn="ctr"/>
            <a:r>
              <a:rPr lang="es-MX" dirty="0" smtClean="0"/>
              <a:t>Tevillo Betancourt Bryan</a:t>
            </a:r>
          </a:p>
          <a:p>
            <a:pPr algn="ctr"/>
            <a:r>
              <a:rPr lang="es-MX" dirty="0" smtClean="0"/>
              <a:t>Terán Lara Martha lizeth</a:t>
            </a:r>
          </a:p>
          <a:p>
            <a:pPr algn="ctr"/>
            <a:r>
              <a:rPr lang="es-MX" dirty="0" smtClean="0"/>
              <a:t>Tevillo Betancourt Joshua</a:t>
            </a:r>
          </a:p>
          <a:p>
            <a:pPr algn="ctr"/>
            <a:r>
              <a:rPr lang="es-MX" dirty="0" smtClean="0"/>
              <a:t>Parra </a:t>
            </a:r>
            <a:r>
              <a:rPr lang="es-MX" dirty="0" err="1" smtClean="0"/>
              <a:t>ocampo</a:t>
            </a:r>
            <a:r>
              <a:rPr lang="es-MX" dirty="0" smtClean="0"/>
              <a:t> miguel</a:t>
            </a:r>
          </a:p>
          <a:p>
            <a:pPr algn="ctr"/>
            <a:endParaRPr lang="es-MX" dirty="0" smtClean="0"/>
          </a:p>
          <a:p>
            <a:pPr algn="ctr"/>
            <a:r>
              <a:rPr lang="es-MX" dirty="0" smtClean="0"/>
              <a:t>Horario: 7:00 a 8:00 am.</a:t>
            </a:r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4844" t="23633" r="17480" b="34619"/>
          <a:stretch>
            <a:fillRect/>
          </a:stretch>
        </p:blipFill>
        <p:spPr bwMode="auto">
          <a:xfrm>
            <a:off x="1500166" y="1928802"/>
            <a:ext cx="5500726" cy="27146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4 Imagen" descr="descarg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214290"/>
            <a:ext cx="1143008" cy="988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2976" y="142852"/>
            <a:ext cx="6859787" cy="895368"/>
          </a:xfrm>
        </p:spPr>
        <p:txBody>
          <a:bodyPr>
            <a:normAutofit/>
          </a:bodyPr>
          <a:lstStyle/>
          <a:p>
            <a:pPr algn="ctr"/>
            <a:r>
              <a:rPr lang="es-MX" sz="4400" dirty="0" smtClean="0"/>
              <a:t>Código:</a:t>
            </a:r>
            <a:endParaRPr lang="en-US" sz="4400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572559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00100" y="214290"/>
            <a:ext cx="6859787" cy="1371600"/>
          </a:xfrm>
        </p:spPr>
        <p:txBody>
          <a:bodyPr/>
          <a:lstStyle/>
          <a:p>
            <a:pPr algn="ctr"/>
            <a:r>
              <a:rPr lang="es-MX" sz="4400" b="1" dirty="0" smtClean="0"/>
              <a:t>Traslaciones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 translación de un objeto consiste en moverlo cierta distancia, en una dirección </a:t>
            </a:r>
            <a:r>
              <a:rPr lang="es-MX" dirty="0" smtClean="0"/>
              <a:t>determinada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3 Imagen" descr="Captura3.PNG"/>
          <p:cNvPicPr>
            <a:picLocks noChangeAspect="1"/>
          </p:cNvPicPr>
          <p:nvPr/>
        </p:nvPicPr>
        <p:blipFill>
          <a:blip r:embed="rId2"/>
          <a:srcRect b="35761"/>
          <a:stretch>
            <a:fillRect/>
          </a:stretch>
        </p:blipFill>
        <p:spPr>
          <a:xfrm>
            <a:off x="1643042" y="3000372"/>
            <a:ext cx="5570817" cy="2789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2976" y="714356"/>
            <a:ext cx="6859787" cy="871534"/>
          </a:xfrm>
        </p:spPr>
        <p:txBody>
          <a:bodyPr>
            <a:normAutofit/>
          </a:bodyPr>
          <a:lstStyle/>
          <a:p>
            <a:pPr algn="ctr"/>
            <a:r>
              <a:rPr lang="es-MX" sz="4400" b="1" dirty="0" smtClean="0"/>
              <a:t>Traslaciones</a:t>
            </a:r>
            <a:endParaRPr lang="en-US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00100" y="1785926"/>
            <a:ext cx="7429552" cy="4448188"/>
          </a:xfrm>
        </p:spPr>
        <p:txBody>
          <a:bodyPr/>
          <a:lstStyle/>
          <a:p>
            <a:pPr algn="just"/>
            <a:r>
              <a:rPr lang="es-MX" dirty="0" smtClean="0"/>
              <a:t>La translación 3D  implica el desplazamiento de un poliedro en puntos x, y, z, donde cada punto P=(x, y, z) es </a:t>
            </a:r>
            <a:r>
              <a:rPr lang="es-MX" dirty="0" err="1" smtClean="0"/>
              <a:t>transladado</a:t>
            </a:r>
            <a:r>
              <a:rPr lang="es-MX" dirty="0" smtClean="0"/>
              <a:t> </a:t>
            </a:r>
            <a:r>
              <a:rPr lang="es-MX" dirty="0" err="1" smtClean="0"/>
              <a:t>tx</a:t>
            </a:r>
            <a:r>
              <a:rPr lang="es-MX" dirty="0" smtClean="0"/>
              <a:t> unidades en el eje X, </a:t>
            </a:r>
            <a:r>
              <a:rPr lang="es-MX" dirty="0" err="1" smtClean="0"/>
              <a:t>ty</a:t>
            </a:r>
            <a:r>
              <a:rPr lang="es-MX" dirty="0" smtClean="0"/>
              <a:t> unidades en el eje Y </a:t>
            </a:r>
            <a:r>
              <a:rPr lang="es-MX" dirty="0" err="1" smtClean="0"/>
              <a:t>y</a:t>
            </a:r>
            <a:r>
              <a:rPr lang="es-MX" dirty="0" smtClean="0"/>
              <a:t> </a:t>
            </a:r>
            <a:r>
              <a:rPr lang="es-MX" dirty="0" err="1" smtClean="0"/>
              <a:t>tz</a:t>
            </a:r>
            <a:r>
              <a:rPr lang="es-MX" dirty="0" smtClean="0"/>
              <a:t> unidades en el eje Z, de esta forma , las coordenadas del nuevo punto p’= (x’, y’, z’) se obtiene como: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46484" t="30224" r="43848" b="60987"/>
          <a:stretch>
            <a:fillRect/>
          </a:stretch>
        </p:blipFill>
        <p:spPr bwMode="auto">
          <a:xfrm>
            <a:off x="3643306" y="4143380"/>
            <a:ext cx="2259227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2976" y="214290"/>
            <a:ext cx="6859787" cy="1371600"/>
          </a:xfrm>
        </p:spPr>
        <p:txBody>
          <a:bodyPr>
            <a:normAutofit/>
          </a:bodyPr>
          <a:lstStyle/>
          <a:p>
            <a:pPr algn="ctr"/>
            <a:r>
              <a:rPr lang="es-MX" sz="4400" b="1" dirty="0" smtClean="0"/>
              <a:t>Traslaciones</a:t>
            </a:r>
            <a:endParaRPr lang="en-US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14348" y="1714489"/>
            <a:ext cx="8143931" cy="4305312"/>
          </a:xfrm>
        </p:spPr>
        <p:txBody>
          <a:bodyPr/>
          <a:lstStyle/>
          <a:p>
            <a:pPr algn="just"/>
            <a:r>
              <a:rPr lang="es-MX" dirty="0" smtClean="0"/>
              <a:t>Sea t=(</a:t>
            </a:r>
            <a:r>
              <a:rPr lang="es-MX" dirty="0" err="1" smtClean="0"/>
              <a:t>tx</a:t>
            </a:r>
            <a:r>
              <a:rPr lang="es-MX" dirty="0" smtClean="0"/>
              <a:t>, </a:t>
            </a:r>
            <a:r>
              <a:rPr lang="es-MX" dirty="0" err="1" smtClean="0"/>
              <a:t>ty</a:t>
            </a:r>
            <a:r>
              <a:rPr lang="es-MX" dirty="0" smtClean="0"/>
              <a:t>, </a:t>
            </a:r>
            <a:r>
              <a:rPr lang="es-MX" dirty="0" err="1" smtClean="0"/>
              <a:t>tz</a:t>
            </a:r>
            <a:r>
              <a:rPr lang="es-MX" dirty="0" smtClean="0"/>
              <a:t>) el vector de distancias, y T(t) la matriz de translación, en coordenadas homogéneas la translación de un punto p en 3D se puede expresar como el producto matricial </a:t>
            </a:r>
          </a:p>
          <a:p>
            <a:r>
              <a:rPr lang="es-MX" dirty="0" smtClean="0"/>
              <a:t>P’=p </a:t>
            </a:r>
            <a:r>
              <a:rPr lang="es-MX" dirty="0" smtClean="0">
                <a:sym typeface="Symbol"/>
              </a:rPr>
              <a:t> </a:t>
            </a:r>
            <a:r>
              <a:rPr lang="es-MX" dirty="0" smtClean="0"/>
              <a:t>T(t), es decir: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2422" t="20337" r="31543" b="66479"/>
          <a:stretch>
            <a:fillRect/>
          </a:stretch>
        </p:blipFill>
        <p:spPr bwMode="auto">
          <a:xfrm>
            <a:off x="1928794" y="3929066"/>
            <a:ext cx="536975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85852" y="500042"/>
            <a:ext cx="6859787" cy="823930"/>
          </a:xfrm>
        </p:spPr>
        <p:txBody>
          <a:bodyPr/>
          <a:lstStyle/>
          <a:p>
            <a:pPr algn="ctr"/>
            <a:r>
              <a:rPr lang="es-MX" dirty="0" smtClean="0"/>
              <a:t>Ejemplo: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La Figura 3.4 muestra el efecto de translación de una figura con </a:t>
            </a:r>
            <a:r>
              <a:rPr lang="es-MX" dirty="0" err="1" smtClean="0"/>
              <a:t>tx</a:t>
            </a:r>
            <a:r>
              <a:rPr lang="es-MX" dirty="0" smtClean="0"/>
              <a:t>=2, </a:t>
            </a:r>
            <a:r>
              <a:rPr lang="es-MX" dirty="0" err="1" smtClean="0"/>
              <a:t>ty</a:t>
            </a:r>
            <a:r>
              <a:rPr lang="es-MX" dirty="0" smtClean="0"/>
              <a:t>= 2 y </a:t>
            </a:r>
            <a:r>
              <a:rPr lang="es-MX" dirty="0" err="1" smtClean="0"/>
              <a:t>tz</a:t>
            </a:r>
            <a:r>
              <a:rPr lang="es-MX" dirty="0" smtClean="0"/>
              <a:t>=0.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2754" t="21435" r="21875" b="37915"/>
          <a:stretch>
            <a:fillRect/>
          </a:stretch>
        </p:blipFill>
        <p:spPr bwMode="auto">
          <a:xfrm>
            <a:off x="1500166" y="2786058"/>
            <a:ext cx="6325159" cy="3714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4 CuadroTexto"/>
          <p:cNvSpPr txBox="1"/>
          <p:nvPr/>
        </p:nvSpPr>
        <p:spPr>
          <a:xfrm>
            <a:off x="4500562" y="5429264"/>
            <a:ext cx="35719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lackadder ITC" pitchFamily="82" charset="0"/>
              </a:rPr>
              <a:t>X</a:t>
            </a:r>
            <a:endParaRPr lang="en-US" dirty="0">
              <a:solidFill>
                <a:schemeClr val="bg1"/>
              </a:solidFill>
              <a:latin typeface="Blackadder ITC" pitchFamily="82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500166" y="5429264"/>
            <a:ext cx="35719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lackadder ITC" pitchFamily="82" charset="0"/>
              </a:rPr>
              <a:t>X</a:t>
            </a:r>
            <a:endParaRPr lang="en-US" dirty="0">
              <a:solidFill>
                <a:schemeClr val="bg1"/>
              </a:solidFill>
              <a:latin typeface="Blackadder ITC" pitchFamily="82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500958" y="4786322"/>
            <a:ext cx="27622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chemeClr val="bg1"/>
                </a:solidFill>
                <a:latin typeface="Blackadder ITC" pitchFamily="82" charset="0"/>
              </a:rPr>
              <a:t>Y</a:t>
            </a:r>
            <a:endParaRPr lang="en-US" sz="1600" dirty="0">
              <a:solidFill>
                <a:schemeClr val="bg1"/>
              </a:solidFill>
              <a:latin typeface="Blackadder ITC" pitchFamily="82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572000" y="4857760"/>
            <a:ext cx="27622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chemeClr val="bg1"/>
                </a:solidFill>
                <a:latin typeface="Blackadder ITC" pitchFamily="82" charset="0"/>
              </a:rPr>
              <a:t>Y</a:t>
            </a:r>
            <a:endParaRPr lang="en-US" sz="1600" dirty="0">
              <a:solidFill>
                <a:schemeClr val="bg1"/>
              </a:solidFill>
              <a:latin typeface="Blackadder ITC" pitchFamily="82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572132" y="2786058"/>
            <a:ext cx="27622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chemeClr val="bg1"/>
                </a:solidFill>
                <a:latin typeface="Blackadder ITC" pitchFamily="82" charset="0"/>
              </a:rPr>
              <a:t>Z</a:t>
            </a:r>
            <a:endParaRPr lang="en-US" sz="1600" dirty="0">
              <a:solidFill>
                <a:schemeClr val="bg1"/>
              </a:solidFill>
              <a:latin typeface="Blackadder ITC" pitchFamily="82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571736" y="2786058"/>
            <a:ext cx="27622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chemeClr val="bg1"/>
                </a:solidFill>
                <a:latin typeface="Blackadder ITC" pitchFamily="82" charset="0"/>
              </a:rPr>
              <a:t>Z</a:t>
            </a:r>
            <a:endParaRPr lang="en-US" sz="1600" dirty="0">
              <a:solidFill>
                <a:schemeClr val="bg1"/>
              </a:solidFill>
              <a:latin typeface="Blackadder ITC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400" dirty="0" smtClean="0"/>
              <a:t>Ejemplo:</a:t>
            </a:r>
            <a:endParaRPr lang="en-US" sz="44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1905000"/>
            <a:ext cx="7286675" cy="4524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071546"/>
            <a:ext cx="6500858" cy="494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1142984"/>
            <a:ext cx="750099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29794" y="2438400"/>
            <a:ext cx="22764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9411908_TF02895261_TF02895261.potx" id="{408D3025-4796-40C5-A420-4B86355D8C1A}" vid="{9B9A56E1-CA61-4AB5-B8B3-A8E1518139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142</TotalTime>
  <Words>198</Words>
  <Application>Microsoft Office PowerPoint</Application>
  <PresentationFormat>Presentación en pantalla (4:3)</PresentationFormat>
  <Paragraphs>27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Túnel azul digital 16 × 9</vt:lpstr>
      <vt:lpstr>3.3.1 Translación</vt:lpstr>
      <vt:lpstr>Traslaciones</vt:lpstr>
      <vt:lpstr>Traslaciones</vt:lpstr>
      <vt:lpstr>Traslaciones</vt:lpstr>
      <vt:lpstr>Ejemplo:</vt:lpstr>
      <vt:lpstr>Ejemplo:</vt:lpstr>
      <vt:lpstr>Diapositiva 7</vt:lpstr>
      <vt:lpstr>Diapositiva 8</vt:lpstr>
      <vt:lpstr>Diapositiva 9</vt:lpstr>
      <vt:lpstr>Código: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Lizeth</dc:creator>
  <cp:lastModifiedBy>Tevi</cp:lastModifiedBy>
  <cp:revision>15</cp:revision>
  <dcterms:created xsi:type="dcterms:W3CDTF">2017-11-09T02:26:31Z</dcterms:created>
  <dcterms:modified xsi:type="dcterms:W3CDTF">2017-11-09T09:16:51Z</dcterms:modified>
</cp:coreProperties>
</file>